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74" r:id="rId2"/>
    <p:sldId id="295" r:id="rId3"/>
    <p:sldId id="296" r:id="rId4"/>
    <p:sldId id="305" r:id="rId5"/>
    <p:sldId id="294" r:id="rId6"/>
    <p:sldId id="286" r:id="rId7"/>
    <p:sldId id="302" r:id="rId8"/>
    <p:sldId id="303" r:id="rId9"/>
    <p:sldId id="300" r:id="rId10"/>
    <p:sldId id="304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And this is all because we believe that.....</a:t>
            </a:r>
            <a:endParaRPr lang="en-IN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7848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162" y="381000"/>
            <a:ext cx="8258238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Drawing </a:t>
            </a:r>
            <a:r>
              <a:rPr lang="en-IN" sz="2400" dirty="0" smtClean="0"/>
              <a:t>COMPETITION AT </a:t>
            </a:r>
            <a:r>
              <a:rPr lang="en-IN" sz="2400" dirty="0" smtClean="0"/>
              <a:t>JAMUI CENTRE</a:t>
            </a:r>
            <a:endParaRPr lang="en-IN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3200" dirty="0" smtClean="0"/>
              <a:t>“Logic will take you from A to B, creativity will take you everywhere”</a:t>
            </a:r>
          </a:p>
          <a:p>
            <a:pPr algn="ctr">
              <a:buNone/>
            </a:pPr>
            <a:r>
              <a:rPr lang="en-IN" sz="3200" dirty="0" smtClean="0"/>
              <a:t>-Albert Einstein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44562"/>
          </a:xfrm>
        </p:spPr>
        <p:txBody>
          <a:bodyPr/>
          <a:lstStyle/>
          <a:p>
            <a:pPr algn="ctr"/>
            <a:r>
              <a:rPr lang="en-IN" dirty="0" smtClean="0"/>
              <a:t>The best of all the wonders.....</a:t>
            </a:r>
            <a:endParaRPr lang="en-IN" dirty="0"/>
          </a:p>
        </p:txBody>
      </p:sp>
      <p:pic>
        <p:nvPicPr>
          <p:cNvPr id="4" name="Picture 3" descr="il_340x270.455145994_2p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1"/>
            <a:ext cx="8305800" cy="527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3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algn="ctr"/>
            <a:r>
              <a:rPr lang="en-IN" dirty="0" smtClean="0"/>
              <a:t>HIGHLIGHTS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organized </a:t>
            </a:r>
            <a:r>
              <a:rPr lang="en-IN" dirty="0" smtClean="0"/>
              <a:t>a drawing </a:t>
            </a:r>
            <a:r>
              <a:rPr lang="en-IN" dirty="0" smtClean="0"/>
              <a:t>competition  at </a:t>
            </a:r>
            <a:r>
              <a:rPr lang="en-IN" dirty="0" smtClean="0"/>
              <a:t>its </a:t>
            </a:r>
            <a:r>
              <a:rPr lang="en-IN" dirty="0" err="1" smtClean="0"/>
              <a:t>Jamui</a:t>
            </a:r>
            <a:r>
              <a:rPr lang="en-IN" dirty="0" smtClean="0"/>
              <a:t> </a:t>
            </a:r>
            <a:r>
              <a:rPr lang="en-IN" dirty="0" err="1" smtClean="0"/>
              <a:t>Cenre</a:t>
            </a:r>
            <a:r>
              <a:rPr lang="en-IN" dirty="0" smtClean="0"/>
              <a:t>, </a:t>
            </a:r>
            <a:r>
              <a:rPr lang="en-IN" dirty="0" err="1" smtClean="0"/>
              <a:t>Laxmipur</a:t>
            </a:r>
            <a:r>
              <a:rPr lang="en-IN" dirty="0" smtClean="0"/>
              <a:t> Bihar</a:t>
            </a:r>
            <a:endParaRPr lang="en-IN" dirty="0" smtClean="0"/>
          </a:p>
          <a:p>
            <a:r>
              <a:rPr lang="en-IN" dirty="0" smtClean="0"/>
              <a:t>Drawing Sheets and Wax Crayons were given to children for realizing their creative aspirations</a:t>
            </a:r>
          </a:p>
          <a:p>
            <a:r>
              <a:rPr lang="en-IN" dirty="0" smtClean="0"/>
              <a:t>Drawing Sheets were shared and children would be awarded after a proper evaluation.</a:t>
            </a:r>
            <a:endParaRPr lang="en-IN" dirty="0" smtClean="0"/>
          </a:p>
          <a:p>
            <a:r>
              <a:rPr lang="en-IN" dirty="0" smtClean="0"/>
              <a:t>The event takes place regularly where we intend to figure out talented students form the lot and impart them with necessary skills through appropriate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948"/>
            <a:ext cx="8153400" cy="6149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74676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598" y="304800"/>
            <a:ext cx="8501202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5438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</TotalTime>
  <Words>253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Drawing COMPETITION AT JAMUI CENTRE</vt:lpstr>
      <vt:lpstr>The best of all the wonders.....</vt:lpstr>
      <vt:lpstr>HIGHLIGHTS</vt:lpstr>
      <vt:lpstr>PowerPoint Presentation</vt:lpstr>
      <vt:lpstr>PowerPoint Presentation</vt:lpstr>
      <vt:lpstr>PowerPoint Presentation</vt:lpstr>
      <vt:lpstr>PowerPoint Presentation</vt:lpstr>
      <vt:lpstr>And this is all because we believe that.....</vt:lpstr>
      <vt:lpstr>BE A PART OF THE JOURNEY</vt:lpstr>
      <vt:lpstr>ACCOUNT 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Shivendra Srivastava</cp:lastModifiedBy>
  <cp:revision>184</cp:revision>
  <dcterms:created xsi:type="dcterms:W3CDTF">2006-08-16T00:00:00Z</dcterms:created>
  <dcterms:modified xsi:type="dcterms:W3CDTF">2016-04-04T08:34:04Z</dcterms:modified>
</cp:coreProperties>
</file>